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24608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Clever Name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Andrew Hobbs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3D0A8F-0885-348F-D3A9-35972FF92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73" y="3109338"/>
            <a:ext cx="5937782" cy="63561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Clever Name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22</a:t>
            </a:r>
          </a:p>
          <a:p>
            <a:r>
              <a:rPr lang="en-US" dirty="0"/>
              <a:t>Targets: 11 USPSA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110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2023-06-23T01:20:18Z</dcterms:modified>
  <cp:category>Shooting</cp:category>
</cp:coreProperties>
</file>